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3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Edge AI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 Integration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Sync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Storage &amp; Memory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Edge AI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 Integration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Sync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Storage &amp; Memory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4" y="-29427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956" y="2016389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Smartwatch for Next-Gen Healthcare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873331-6D2E-84E2-AB01-8580933AB5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43307" y="3603096"/>
            <a:ext cx="60805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Subtitle: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Bridging wellness, AI, and real-time medical insights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Deepak Patro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28</a:t>
            </a:r>
            <a:r>
              <a:rPr kumimoji="0" lang="en-US" altLang="en-US" sz="18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Aug 2025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2C44-B873-BFA7-D6AA-CF1EFEF1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52" y="583543"/>
            <a:ext cx="6107216" cy="849947"/>
          </a:xfrm>
        </p:spPr>
        <p:txBody>
          <a:bodyPr/>
          <a:lstStyle/>
          <a:p>
            <a:r>
              <a:rPr lang="en-US" dirty="0"/>
              <a:t>User Scenario 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DCFE59-2322-D470-14EB-FD76DAE58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16A48244-132C-599B-5D64-969BB18F0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603" y="3260766"/>
            <a:ext cx="4209807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Ravi (55, Diabetic Patient</a:t>
            </a:r>
            <a:r>
              <a:rPr lang="en-US" altLang="en-US" sz="1200" b="1" dirty="0">
                <a:latin typeface="Arial" panose="020B0604020202020204" pitchFamily="34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Arial" panose="020B0604020202020204" pitchFamily="34" charset="0"/>
              </a:rPr>
              <a:t>Need:</a:t>
            </a:r>
            <a:r>
              <a:rPr lang="en-US" altLang="en-US" sz="1200" dirty="0">
                <a:latin typeface="Arial" panose="020B0604020202020204" pitchFamily="34" charset="0"/>
              </a:rPr>
              <a:t> Continuous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 tracking for chronic condition.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Scenario: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smartwatch monitors Ravi’s heart rate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glucose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abnormal spikes/drops are detected, it sends 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instant alert to him and his caregiver/doctor.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Prevents emergencies through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detection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A70FB59-9C7F-1650-7018-162342C4B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965" y="1666789"/>
            <a:ext cx="532953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Meera (28, Fitness Enthusiast)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 workouts and recovery.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Scenario: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device tracks HRV, IBI, sleep quality, and exercise intensity.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personalized recommendations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 “Your recovery is low today, take a lighter workout.”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Enhances performance and avoids overtraining.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A6B59CF-A46E-C5F1-A275-0336B0EF0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06" y="5156058"/>
            <a:ext cx="650254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🔹 Insurance Partner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 claim risks and promote preventive healthcare.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Scenario: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Partner integrates smartwatch data into wellness programs.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incentives (lower premiums, discounts) if users maintain good health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Fewer hospitalizations → reduced claims → cost savings.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0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8469-AB23-D7DE-A54B-0AD50636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Price Range Estimation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77A9F-473B-9B96-EDEA-6DD2376CEF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394215"/>
            <a:ext cx="4878387" cy="325225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741AA-DB28-43CB-D621-E96408BD6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Basic Edition (Fitness-focused, no ECG/advanced AI):</a:t>
            </a:r>
            <a:r>
              <a:rPr lang="en-US" dirty="0"/>
              <a:t> ₹12,000 – ₹15,000</a:t>
            </a:r>
            <a:br>
              <a:rPr lang="en-US" dirty="0"/>
            </a:br>
            <a:r>
              <a:rPr lang="en-US" b="1" dirty="0"/>
              <a:t>Pro Edition (Full health sensors + AI features):</a:t>
            </a:r>
            <a:r>
              <a:rPr lang="en-US" dirty="0"/>
              <a:t> ₹18,000 – ₹20,000</a:t>
            </a:r>
            <a:br>
              <a:rPr lang="en-US" dirty="0"/>
            </a:br>
            <a:r>
              <a:rPr lang="en-US" b="1" dirty="0"/>
              <a:t>Premium Edition (Medical-grade, FDA/ICMR certified, AI health coaching + LTE):</a:t>
            </a:r>
            <a:r>
              <a:rPr lang="en-US" dirty="0"/>
              <a:t> ₹25,000 – ₹30,000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12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627F-23E0-D43D-2CF4-BB1201AC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93106"/>
            <a:ext cx="9905998" cy="883585"/>
          </a:xfrm>
        </p:spPr>
        <p:txBody>
          <a:bodyPr/>
          <a:lstStyle/>
          <a:p>
            <a:r>
              <a:rPr lang="en-IN" dirty="0"/>
              <a:t>Revenue &amp; Business Model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9263A-7963-B297-3898-37FC8F5E6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1510"/>
            <a:ext cx="9905999" cy="50633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Revenue (B2C – One-time)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Smartwatch Device Sales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pricing to capture mass adoption.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margins + bundled starter features.</a:t>
            </a:r>
          </a:p>
          <a:p>
            <a:pPr marL="457200" lvl="1" indent="0">
              <a:buNone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Recurring Revenue (B2C – Ongoing)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for Premium AI Insights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health alerts, mood/mental wellness tracking, sports performance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Tiered plans (Basic, Pro, Enterprise).</a:t>
            </a:r>
          </a:p>
          <a:p>
            <a:pPr marL="457200" lvl="1" indent="0">
              <a:buNone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B2B Partnerships (Bulk / Institutional)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Hospitals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Remote patient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 Companies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Preventive health programs &amp; claim reduction.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Wellness Programs / Corporates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Employee health benefits.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917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9FB8-C52F-07FB-923B-323ED20D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Competitive Landscape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3C7536-C0FF-6B7F-A6F2-986E537FF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24205"/>
              </p:ext>
            </p:extLst>
          </p:nvPr>
        </p:nvGraphicFramePr>
        <p:xfrm>
          <a:off x="1141413" y="2539920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332253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307123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0418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528862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70932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Our Smartwatch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Apple Watch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Fitbit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Garmin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15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Medical 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52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AI Predictions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37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Price (Affordable)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 (High)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28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Hospital Integration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❌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937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46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3F59-370D-7603-4317-15F5AD11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CFB4E4-4782-EF1E-7BA3-56241C5C3B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1758188"/>
            <a:ext cx="1078917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Electronic Health Records (EHRs):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 smartwatch health data with hospitals and clinics for real-time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Doctors can access patient vitals remotely, improving diagnosis and treatment.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Expansion into Elderly Care Facilities: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Special focus on elderly users for fall detection, medication reminders, and emergency alerts.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care centers monitor multiple patients at once, ensuring safety and timely medical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Partnerships with Insurance Companies: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 insurers can offer discounts or rewards to users who maintain good health metrics (steps, heart rate, sleep).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 a wellness ecosystem that encourages preventive healthcare.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 Premium Sports Edition for Athletes: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tracking features like VO₂ max, lactate threshold, recovery time, and performance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Tailored to professional and semi-professional athletes for training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7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042C-2D00-32C4-73F7-2FE9E61E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Achievements &amp; Milestones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A011D2-05D0-80BD-E3B7-45573908A2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1942337"/>
            <a:ext cx="979947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Research Completed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research, competitor analysis, and user need assessments have been conducted.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Validated the demand for affordable, medically accurate AI smartwatch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Prototype Design (In Progress)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prototype design is underway, with core sensors and AI algorithms being integrated.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Focused on balancing accuracy, battery life, and affordability.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Next: Pilot with Hospital Partner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real-world pilot program will be launched in collaboration with hospitals.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phase will test medical accuracy, hospital integration, and user experience in clinical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Scaling: Investor Funding for Mass Production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Once the pilot is successful, the next milestone is to secure investment.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Funding will enable mass production, marketing, and expansion into healthcare and consumer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753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D208-AAC1-E768-0B53-9B49A39E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Business Collaboration Opportunities</a:t>
            </a:r>
            <a:r>
              <a:rPr lang="en-IN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8A4E04-8B9A-8EA6-FC7B-22E476C10B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2097088"/>
            <a:ext cx="973535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 Partners for Sensors &amp; AI Integration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Collaborations with hardware sensor manufacturers (ECG, SpO2, BP) and AI software providers.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improve medical accuracy, device reliability, and cloud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Hospitals &amp; Insurers for Trials &amp; Distribution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Partnering with hospitals for clinical trials to validate medical-grade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Collaborations with insurance companies to provide the smartwatch as part of wellness and preventive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healthcare plans.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Partners for Scaling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large-scale manufacturers for cost-effective, high-quality production.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timely delivery when scaling from prototype to mass-market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7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AF4C-C734-86FA-E68C-B4E08718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&amp; Expertise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36B49-FC54-6CF2-F142-3086BFA02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Deepak Patro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Expertise: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AI/ML, Data Science, Product Vision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experience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product development, sales, and analytics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Turning health-tech innovation into real-world adoption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🤝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for Strategic Partnerships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collaborations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tech, healthcare, insurance, and manufacturing partners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99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9AE5-54E3-5D35-7E4A-89ED5062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Closing / 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9765-8EEA-100B-F204-A082F733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7526"/>
            <a:ext cx="9905999" cy="48027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💡 </a:t>
            </a:r>
            <a:r>
              <a:rPr lang="en-IN" b="1" dirty="0"/>
              <a:t>Vision</a:t>
            </a:r>
            <a:br>
              <a:rPr lang="en-IN" dirty="0"/>
            </a:br>
            <a:r>
              <a:rPr lang="en-IN" dirty="0"/>
              <a:t>Empowering healthcare with </a:t>
            </a:r>
            <a:r>
              <a:rPr lang="en-IN" b="1" dirty="0"/>
              <a:t>affordable AI-driven wearables</a:t>
            </a:r>
            <a:r>
              <a:rPr lang="en-IN" dirty="0"/>
              <a:t> for every individual.</a:t>
            </a:r>
          </a:p>
          <a:p>
            <a:pPr marL="0" indent="0">
              <a:buNone/>
            </a:pPr>
            <a:r>
              <a:rPr lang="en-IN" b="1" dirty="0"/>
              <a:t>Our Ask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💰 </a:t>
            </a:r>
            <a:r>
              <a:rPr lang="en-IN" b="1" dirty="0"/>
              <a:t>Funding</a:t>
            </a:r>
            <a:r>
              <a:rPr lang="en-IN" dirty="0"/>
              <a:t> to scale prototype → pilot → mass production.</a:t>
            </a:r>
          </a:p>
          <a:p>
            <a:pPr marL="0" indent="0">
              <a:buNone/>
            </a:pPr>
            <a:r>
              <a:rPr lang="en-IN" dirty="0"/>
              <a:t>🤝 </a:t>
            </a:r>
            <a:r>
              <a:rPr lang="en-IN" b="1" dirty="0"/>
              <a:t>Strategic partnerships</a:t>
            </a:r>
            <a:r>
              <a:rPr lang="en-IN" dirty="0"/>
              <a:t> with hospitals, insurers, and manufacturing leaders.</a:t>
            </a:r>
          </a:p>
          <a:p>
            <a:pPr marL="0" indent="0">
              <a:buNone/>
            </a:pPr>
            <a:r>
              <a:rPr lang="en-IN" dirty="0"/>
              <a:t>                                            🙏 </a:t>
            </a:r>
            <a:r>
              <a:rPr lang="en-IN" b="1" dirty="0"/>
              <a:t>Thank You</a:t>
            </a:r>
          </a:p>
          <a:p>
            <a:pPr marL="0" indent="0">
              <a:buNone/>
            </a:pPr>
            <a:r>
              <a:rPr lang="en-US" b="1" dirty="0"/>
              <a:t>                                              📞 Contact Info </a:t>
            </a:r>
          </a:p>
          <a:p>
            <a:pPr marL="0" indent="0">
              <a:buNone/>
            </a:pPr>
            <a:r>
              <a:rPr lang="en-US" b="1" dirty="0"/>
              <a:t>                                            Name</a:t>
            </a:r>
            <a:r>
              <a:rPr lang="en-US" dirty="0"/>
              <a:t>: Deepak Patro</a:t>
            </a:r>
          </a:p>
          <a:p>
            <a:pPr marL="0" indent="0">
              <a:buNone/>
            </a:pPr>
            <a:r>
              <a:rPr lang="en-US" b="1" dirty="0"/>
              <a:t>                                  Role</a:t>
            </a:r>
            <a:r>
              <a:rPr lang="en-US" dirty="0"/>
              <a:t>: Founder – AI/ML, Data Science &amp; Product Vision</a:t>
            </a:r>
          </a:p>
          <a:p>
            <a:pPr marL="0" indent="0">
              <a:buNone/>
            </a:pPr>
            <a:r>
              <a:rPr lang="en-US" b="1" dirty="0"/>
              <a:t>                                           Email</a:t>
            </a:r>
            <a:r>
              <a:rPr lang="en-US" dirty="0"/>
              <a:t>: [deepakpatro73@gmail.com]</a:t>
            </a:r>
          </a:p>
          <a:p>
            <a:pPr marL="0" indent="0">
              <a:buNone/>
            </a:pPr>
            <a:r>
              <a:rPr lang="en-US" b="1" dirty="0"/>
              <a:t>                                           Phone</a:t>
            </a:r>
            <a:r>
              <a:rPr lang="en-US" dirty="0"/>
              <a:t>: [+918114702933]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02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020519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72FB71-9291-7F70-A4A5-DA26C53E4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7735" y="-406371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29F4-6DA8-0DF0-6FEF-C2FB2F23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Executive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A14E7B-8F96-3592-6462-7F3250863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2490" y="2305615"/>
            <a:ext cx="1101936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Opportunity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Multi-billion dollar wearable health market.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Edge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Medical-grade accuracy + AI-driven insights + affordability.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Solved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Gaps in early anomaly detection &amp; proactive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Streams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Device sales, subscriptions, and B2B partnerships.</a:t>
            </a:r>
          </a:p>
        </p:txBody>
      </p:sp>
    </p:spTree>
    <p:extLst>
      <p:ext uri="{BB962C8B-B14F-4D97-AF65-F5344CB8AC3E}">
        <p14:creationId xmlns:p14="http://schemas.microsoft.com/office/powerpoint/2010/main" val="359670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2E00-47E2-FCD5-E8A6-040E9FB5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8DED-6138-88CC-8444-C863FA936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5258"/>
            <a:ext cx="9905999" cy="479842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Low Accuracy in Vitals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consumer wearables provide only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readings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heart rate,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₂, or sleep patterns. They’re fine for fitness, but not reliable enough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decision-making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creates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gap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patients and doctors.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Limited Predictive Health Insights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smartwatches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only display vitals. They don’t use AI to predict anomalies like arrhythmia, sleep apnea, or stress-related conditions. This means people often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early warning signs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could prevent major health issues.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Lack of Healthcare Integration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Wearables today are mostly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gadgets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part of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ecosystem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Hospitals, insurers, and caregivers can’t access or trust the data, so there’s no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health management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Consequence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left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numbers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actionable health insights. This results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delayed detection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medical issues, higher treatment costs, and missed opportunities for preventive care.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10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4D4FB-68A9-5937-9FC1-38CE9063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80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BB9A5-8F12-406E-A9A1-2F0C5EF8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50" y="0"/>
            <a:ext cx="9905998" cy="147857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065DC-D5AD-F64C-BBCB-0C9BF1451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091" y="0"/>
            <a:ext cx="7027228" cy="68580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Vitals Monitoring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heart rate, </a:t>
            </a:r>
            <a:r>
              <a:rPr lang="en-I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₂, blood pressure, sleep cycles, stress levels.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advanced sensors + AI calibration to reach </a:t>
            </a: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medical-grade accuracy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Models for Predictions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warning for arrhythmia, oxygen drops, irregular sleep patterns.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Mood &amp; stress prediction: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learns user behaviour → personalized mental wellness insights.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 quality analysis: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sleep debt, </a:t>
            </a:r>
            <a:r>
              <a:rPr lang="en-I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apnea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risk, or irregular circadian rhythm.</a:t>
            </a:r>
          </a:p>
          <a:p>
            <a:pPr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Seamless Healthcare Integration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Doctors/Hospitals: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 data sharing for remote monitoring.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 companies: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Preventive care → lower premiums for healthy habits.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Family/Caregivers: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Alerts in emergencies.</a:t>
            </a:r>
          </a:p>
          <a:p>
            <a:pPr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&amp; Scalable 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high-cost medical devices, it’s </a:t>
            </a: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priced for mass adoption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model: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sales + subscription AI insights + B2B partnerships.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928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A18BD7F-A2F3-5FB2-AD8F-D6143921B0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48518" y="457723"/>
            <a:ext cx="7243482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wearable tech market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rapidly expanding — valued 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$61B in 2025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projected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nearly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 to $118B by 2030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that,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healthcare wearables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fastest-growing category, with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15% CAGR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(driven by preventive healthcare and aging populations).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Segments: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Elderly users who need chronic disease management and early anomaly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Fitness enthusiasts who demand real-time performance optimization and AI insights.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Hospitals &amp; insurers who are looking for continuous monitoring solutions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 patient outcomes and cost savings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75DE2-AB75-8532-C96E-68F3EB56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94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093CB1-E9F6-1124-1CA8-0E16E9C3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26" y="0"/>
            <a:ext cx="78763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8446A3-9232-7EC9-FD4E-4B78EB5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785" y="0"/>
            <a:ext cx="6539385" cy="1162229"/>
          </a:xfrm>
        </p:spPr>
        <p:txBody>
          <a:bodyPr/>
          <a:lstStyle/>
          <a:p>
            <a:r>
              <a:rPr lang="en-IN" dirty="0"/>
              <a:t>Product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2991-B44A-CB54-76A7-DDCB4E1F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187"/>
            <a:ext cx="5452217" cy="63067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Health Monitoring</a:t>
            </a:r>
            <a:r>
              <a:rPr lang="en-US" dirty="0"/>
              <a:t> – Tracks ECG, HRV, SPO2, and sleep continuously, giving users real-time updates about their vital signs. This ensures preventive care, not just reactive.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Anomaly Alerts</a:t>
            </a:r>
            <a:r>
              <a:rPr lang="en-US" dirty="0"/>
              <a:t> – AI models detect irregular heartbeats, respiratory risks, or other anomalies early and notify the user (and optionally caregivers/doctors).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Mood Prediction</a:t>
            </a:r>
            <a:r>
              <a:rPr lang="en-US" dirty="0"/>
              <a:t> – Goes beyond physical health to monitor mental well-being. AI analyzes patterns (heart rate, HRV, sleep) to predict mood swings, stress, or depression signs.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Accessibility</a:t>
            </a:r>
            <a:r>
              <a:rPr lang="en-US" dirty="0"/>
              <a:t> – Built-in voice assistant and multi-language support make it usable for elderly, differently-abled, and non-English-speaking populations.</a:t>
            </a:r>
          </a:p>
          <a:p>
            <a:pPr marL="0" indent="0">
              <a:buNone/>
            </a:pPr>
            <a:r>
              <a:rPr lang="en-US" dirty="0"/>
              <a:t>🔹 </a:t>
            </a:r>
            <a:r>
              <a:rPr lang="en-US" b="1" dirty="0"/>
              <a:t>Data Security</a:t>
            </a:r>
            <a:r>
              <a:rPr lang="en-US" dirty="0"/>
              <a:t> – User health data is stored and transmitted with </a:t>
            </a:r>
            <a:r>
              <a:rPr lang="en-US" b="1" dirty="0"/>
              <a:t>end-to-end encryption</a:t>
            </a:r>
            <a:r>
              <a:rPr lang="en-US" dirty="0"/>
              <a:t>, making it safe for hospital and insurer integrations.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69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7191-F9DB-C720-50C0-DF8D909C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25" y="285232"/>
            <a:ext cx="9905998" cy="774446"/>
          </a:xfrm>
        </p:spPr>
        <p:txBody>
          <a:bodyPr/>
          <a:lstStyle/>
          <a:p>
            <a:r>
              <a:rPr lang="en-US" dirty="0"/>
              <a:t>Technology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C72BB-AC9A-09D0-A787-D121BB530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511" y="1059678"/>
            <a:ext cx="9985211" cy="5332575"/>
          </a:xfrm>
        </p:spPr>
      </p:pic>
    </p:spTree>
    <p:extLst>
      <p:ext uri="{BB962C8B-B14F-4D97-AF65-F5344CB8AC3E}">
        <p14:creationId xmlns:p14="http://schemas.microsoft.com/office/powerpoint/2010/main" val="294599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67788-3479-E82C-F46A-95D17806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57" y="0"/>
            <a:ext cx="6338843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639FD-624B-C241-61D5-61F2BB267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196411"/>
            <a:ext cx="6113611" cy="549895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Pre-processing:</a:t>
            </a:r>
            <a:r>
              <a:rPr lang="en-IN" dirty="0"/>
              <a:t> IBI, HRV, sleep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Algorithms:</a:t>
            </a:r>
            <a:r>
              <a:rPr lang="en-IN" dirty="0"/>
              <a:t> </a:t>
            </a:r>
            <a:r>
              <a:rPr lang="en-IN" dirty="0" err="1"/>
              <a:t>XGBoost</a:t>
            </a:r>
            <a:r>
              <a:rPr lang="en-IN" dirty="0"/>
              <a:t> / Random Forest / Deep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Deployment:</a:t>
            </a:r>
            <a:r>
              <a:rPr lang="en-IN" dirty="0"/>
              <a:t> On-device inference + cloud backup.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Explain-ability:</a:t>
            </a:r>
            <a:r>
              <a:rPr lang="en-IN" dirty="0"/>
              <a:t> SHAP, feature importance.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Visual: Tech blocks with AI brain icon.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The pipeline = Raw sensor signals → feature extraction → AI algorithms → predictions on-device → backup + insights in the cloud → </a:t>
            </a:r>
            <a:r>
              <a:rPr lang="en-IN" dirty="0" err="1"/>
              <a:t>explainability</a:t>
            </a:r>
            <a:r>
              <a:rPr lang="en-IN" dirty="0"/>
              <a:t> for doctors &amp; users.</a:t>
            </a:r>
          </a:p>
        </p:txBody>
      </p:sp>
    </p:spTree>
    <p:extLst>
      <p:ext uri="{BB962C8B-B14F-4D97-AF65-F5344CB8AC3E}">
        <p14:creationId xmlns:p14="http://schemas.microsoft.com/office/powerpoint/2010/main" val="3539911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551</TotalTime>
  <Words>1606</Words>
  <Application>Microsoft Office PowerPoint</Application>
  <PresentationFormat>Widescreen</PresentationFormat>
  <Paragraphs>189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Circuit</vt:lpstr>
      <vt:lpstr>AI-Powered Smartwatch for Next-Gen Healthcare</vt:lpstr>
      <vt:lpstr>Computing Components</vt:lpstr>
      <vt:lpstr>Executive Summary</vt:lpstr>
      <vt:lpstr>The Problem</vt:lpstr>
      <vt:lpstr>The Solution</vt:lpstr>
      <vt:lpstr>PowerPoint Presentation</vt:lpstr>
      <vt:lpstr>Product Features</vt:lpstr>
      <vt:lpstr>Technology Architecture</vt:lpstr>
      <vt:lpstr>PowerPoint Presentation</vt:lpstr>
      <vt:lpstr>User Scenario </vt:lpstr>
      <vt:lpstr>Price Range Estimation</vt:lpstr>
      <vt:lpstr>Revenue &amp; Business Model</vt:lpstr>
      <vt:lpstr>Competitive Landscape</vt:lpstr>
      <vt:lpstr>Future Scope</vt:lpstr>
      <vt:lpstr>Achievements &amp; Milestones</vt:lpstr>
      <vt:lpstr>Business Collaboration Opportunities:</vt:lpstr>
      <vt:lpstr>Team &amp; Expertise</vt:lpstr>
      <vt:lpstr>Closing / 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Smartwatch for Next-Gen Healthcare</dc:title>
  <dc:creator>DEEPAK patro</dc:creator>
  <cp:lastModifiedBy>DEEPAK patro</cp:lastModifiedBy>
  <cp:revision>4</cp:revision>
  <dcterms:created xsi:type="dcterms:W3CDTF">2025-08-28T03:53:05Z</dcterms:created>
  <dcterms:modified xsi:type="dcterms:W3CDTF">2025-08-28T13:04:11Z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